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3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93620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560096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329565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488072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314809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291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2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DDD183-60CD-47B9-92DD-39DD28843BD9}"/>
              </a:ext>
            </a:extLst>
          </p:cNvPr>
          <p:cNvSpPr/>
          <p:nvPr/>
        </p:nvSpPr>
        <p:spPr>
          <a:xfrm>
            <a:off x="9356608" y="1337814"/>
            <a:ext cx="104708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زخارف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2052" name="Picture 4" descr="36 Pack Mandala Stencils (3.6x3.6 Inch) Mandala Dotting Painting Template Stencil Set for Painting Perfect for DIY Painting A">
            <a:extLst>
              <a:ext uri="{FF2B5EF4-FFF2-40B4-BE49-F238E27FC236}">
                <a16:creationId xmlns:a16="http://schemas.microsoft.com/office/drawing/2014/main" id="{B7357BB4-DB52-486E-B1AF-593150ADD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137" y="1924297"/>
            <a:ext cx="3598223" cy="300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70177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4</cp:revision>
  <dcterms:created xsi:type="dcterms:W3CDTF">2023-06-15T04:26:44Z</dcterms:created>
  <dcterms:modified xsi:type="dcterms:W3CDTF">2024-03-28T07:38:52Z</dcterms:modified>
</cp:coreProperties>
</file>